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savoir-être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4086060412"/>
              </p:ext>
            </p:extLst>
          </p:nvPr>
        </p:nvGraphicFramePr>
        <p:xfrm>
          <a:off x="7620315" y="18736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MECS La Reynarde  Site de St-Menet</a:t>
                      </a:r>
                    </a:p>
                  </a:txBody>
                  <a:tcPr>
                    <a:solidFill>
                      <a:srgbClr val="2E4798"/>
                    </a:solidFill>
                  </a:tcPr>
                </a:tc>
                <a:tc>
                  <a:txBody>
                    <a:bodyPr/>
                    <a:lstStyle/>
                    <a:p>
                      <a:r>
                        <a:rPr lang="fr-FR" sz="1100" dirty="0">
                          <a:solidFill>
                            <a:schemeClr val="tx1"/>
                          </a:solidFill>
                        </a:rPr>
                        <a:t>04/11/2024</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err="1">
                          <a:solidFill>
                            <a:schemeClr val="tx1"/>
                          </a:solidFill>
                          <a:latin typeface="+mj-lt"/>
                        </a:rPr>
                        <a:t>ASI</a:t>
                      </a:r>
                      <a:endParaRPr lang="fr-FR" sz="1100" dirty="0">
                        <a:solidFill>
                          <a:schemeClr val="tx1"/>
                        </a:solidFill>
                        <a:latin typeface="+mj-lt"/>
                      </a:endParaRP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488378" cy="6500791"/>
            <a:chOff x="4703623" y="290906"/>
            <a:chExt cx="7488378" cy="6446773"/>
          </a:xfrm>
        </p:grpSpPr>
        <p:sp>
          <p:nvSpPr>
            <p:cNvPr id="11" name="Rectangle 10">
              <a:extLst>
                <a:ext uri="{FF2B5EF4-FFF2-40B4-BE49-F238E27FC236}">
                  <a16:creationId xmlns:a16="http://schemas.microsoft.com/office/drawing/2014/main" id="{93601C20-2372-4EDF-CA54-05C78ACAACB8}"/>
                </a:ext>
              </a:extLst>
            </p:cNvPr>
            <p:cNvSpPr/>
            <p:nvPr/>
          </p:nvSpPr>
          <p:spPr>
            <a:xfrm>
              <a:off x="4959341" y="1030398"/>
              <a:ext cx="7197658" cy="570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endParaRPr lang="fr-FR" sz="1100" dirty="0">
                <a:solidFill>
                  <a:schemeClr val="tx1"/>
                </a:solidFill>
                <a:latin typeface="Aptos "/>
              </a:endParaRPr>
            </a:p>
            <a:p>
              <a:pPr algn="just"/>
              <a:r>
                <a:rPr lang="fr-FR" sz="1100" dirty="0">
                  <a:solidFill>
                    <a:schemeClr val="tx1"/>
                  </a:solidFill>
                  <a:latin typeface="Aptos "/>
                </a:rPr>
                <a:t>La Maison d’Enfants à caractère sociale la Reynarde recrute un Agent de Service Intérieur au sein de son service d’internat basé à Marseille (11</a:t>
              </a:r>
              <a:r>
                <a:rPr lang="fr-FR" sz="1100" baseline="30000" dirty="0">
                  <a:solidFill>
                    <a:schemeClr val="tx1"/>
                  </a:solidFill>
                  <a:latin typeface="Aptos "/>
                </a:rPr>
                <a:t>ème</a:t>
              </a:r>
              <a:r>
                <a:rPr lang="fr-FR" sz="1100" dirty="0">
                  <a:solidFill>
                    <a:schemeClr val="tx1"/>
                  </a:solidFill>
                  <a:latin typeface="Aptos "/>
                </a:rPr>
                <a:t>). Le poste à pourvoir se situe sur le Site de St-Menet accueillant des enfants de 2 à 6 ans.</a:t>
              </a:r>
            </a:p>
            <a:p>
              <a:pPr algn="just"/>
              <a:endParaRPr lang="fr-FR" sz="1100" dirty="0">
                <a:solidFill>
                  <a:schemeClr val="tx1"/>
                </a:solidFill>
                <a:latin typeface="Aptos "/>
              </a:endParaRPr>
            </a:p>
            <a:p>
              <a:pPr algn="just"/>
              <a:r>
                <a:rPr lang="fr-FR" sz="1100" b="1" u="sng" dirty="0">
                  <a:solidFill>
                    <a:schemeClr val="tx1"/>
                  </a:solidFill>
                  <a:latin typeface="Aptos "/>
                </a:rPr>
                <a:t>Missions principales</a:t>
              </a:r>
            </a:p>
            <a:p>
              <a:pPr marL="171450" indent="-171450" algn="just">
                <a:buFontTx/>
                <a:buChar char="-"/>
              </a:pPr>
              <a:r>
                <a:rPr lang="fr-FR" sz="1100" dirty="0">
                  <a:solidFill>
                    <a:schemeClr val="tx1"/>
                  </a:solidFill>
                  <a:latin typeface="Aptos "/>
                </a:rPr>
                <a:t>Intégré(e) à une équipe, il (elle) possédera un sens aigu du travail en équipe, de solides capacités d’organisation  et du bon sens.</a:t>
              </a:r>
            </a:p>
            <a:p>
              <a:pPr marL="171450" indent="-171450" algn="just">
                <a:buFontTx/>
                <a:buChar char="-"/>
              </a:pPr>
              <a:r>
                <a:rPr lang="fr-FR" sz="1100" dirty="0">
                  <a:solidFill>
                    <a:schemeClr val="tx1"/>
                  </a:solidFill>
                  <a:latin typeface="Aptos "/>
                </a:rPr>
                <a:t>Assurer une bonne hygiène des locaux en rapport avec les spécificités du public accueilli.</a:t>
              </a:r>
            </a:p>
            <a:p>
              <a:pPr marL="171450" indent="-171450" algn="just">
                <a:buFontTx/>
                <a:buChar char="-"/>
              </a:pPr>
              <a:r>
                <a:rPr lang="fr-FR" sz="1100" dirty="0">
                  <a:solidFill>
                    <a:schemeClr val="tx1"/>
                  </a:solidFill>
                  <a:latin typeface="Aptos "/>
                </a:rPr>
                <a:t>Assurer les accompagnements scolaires.</a:t>
              </a:r>
            </a:p>
            <a:p>
              <a:pPr marL="171450" indent="-171450" algn="just">
                <a:buFontTx/>
                <a:buChar char="-"/>
              </a:pPr>
              <a:r>
                <a:rPr lang="fr-FR" sz="1100" dirty="0">
                  <a:solidFill>
                    <a:schemeClr val="tx1"/>
                  </a:solidFill>
                  <a:latin typeface="Aptos "/>
                </a:rPr>
                <a:t>Participer à l’accompagnement des enfants dans leur quotidien</a:t>
              </a:r>
            </a:p>
            <a:p>
              <a:pPr marL="171450" indent="-171450" algn="just">
                <a:buFontTx/>
                <a:buChar char="-"/>
              </a:pPr>
              <a:r>
                <a:rPr lang="fr-FR" sz="1100" dirty="0">
                  <a:solidFill>
                    <a:schemeClr val="tx1"/>
                  </a:solidFill>
                  <a:latin typeface="Aptos "/>
                </a:rPr>
                <a:t>Entretenir le linge des enfants dans le respect des règles d’hygiène et de sécurité</a:t>
              </a:r>
            </a:p>
            <a:p>
              <a:pPr marL="171450" indent="-171450" algn="just">
                <a:buFontTx/>
                <a:buChar char="-"/>
              </a:pPr>
              <a:r>
                <a:rPr lang="fr-FR" sz="1100" dirty="0">
                  <a:solidFill>
                    <a:schemeClr val="tx1"/>
                  </a:solidFill>
                  <a:latin typeface="Aptos "/>
                </a:rPr>
                <a:t>Entretien des locaux dans le respect des normes d’hygiène et de sécurité. </a:t>
              </a:r>
            </a:p>
            <a:p>
              <a:pPr marL="171450" indent="-171450" algn="just">
                <a:buFontTx/>
                <a:buChar char="-"/>
              </a:pPr>
              <a:r>
                <a:rPr lang="fr-FR" sz="1100" dirty="0">
                  <a:solidFill>
                    <a:schemeClr val="tx1"/>
                  </a:solidFill>
                  <a:latin typeface="Aptos "/>
                </a:rPr>
                <a:t>Aider la maitresse de maison à la confection des repas</a:t>
              </a:r>
            </a:p>
            <a:p>
              <a:pPr marL="171450" indent="-171450" algn="just">
                <a:buFontTx/>
                <a:buChar char="-"/>
              </a:pPr>
              <a:r>
                <a:rPr lang="fr-FR" sz="1100" dirty="0">
                  <a:solidFill>
                    <a:schemeClr val="tx1"/>
                  </a:solidFill>
                  <a:latin typeface="Aptos "/>
                </a:rPr>
                <a:t>Suivre l’état des stocks. Identifier les besoins en approvisionnement et les transmettre à qui de droit.</a:t>
              </a:r>
            </a:p>
            <a:p>
              <a:pPr algn="just"/>
              <a:endParaRPr lang="fr-FR" sz="1100" dirty="0">
                <a:solidFill>
                  <a:schemeClr val="tx1"/>
                </a:solidFill>
                <a:latin typeface="Aptos "/>
              </a:endParaRPr>
            </a:p>
            <a:p>
              <a:pPr algn="just"/>
              <a:r>
                <a:rPr lang="fr-FR" sz="1100" b="1" u="sng" dirty="0">
                  <a:solidFill>
                    <a:schemeClr val="tx1"/>
                  </a:solidFill>
                  <a:latin typeface="Aptos "/>
                </a:rPr>
                <a:t>Missions secondaires</a:t>
              </a:r>
            </a:p>
            <a:p>
              <a:pPr marL="171450" indent="-171450" algn="just">
                <a:buFontTx/>
                <a:buChar char="-"/>
              </a:pPr>
              <a:r>
                <a:rPr lang="fr-FR" sz="1100" dirty="0">
                  <a:solidFill>
                    <a:schemeClr val="tx1"/>
                  </a:solidFill>
                  <a:cs typeface="Times New Roman" panose="02020603050405020304" pitchFamily="18" charset="0"/>
                </a:rPr>
                <a:t>Il (elle) partagera les valeurs de l’association et s’inscrira dans une dynamique coopérative et constructive.</a:t>
              </a:r>
            </a:p>
            <a:p>
              <a:pPr marL="171450" indent="-171450" algn="just">
                <a:buFontTx/>
                <a:buChar char="-"/>
              </a:pPr>
              <a:r>
                <a:rPr lang="fr-FR" sz="1100" dirty="0">
                  <a:solidFill>
                    <a:schemeClr val="tx1"/>
                  </a:solidFill>
                  <a:cs typeface="Times New Roman" panose="02020603050405020304" pitchFamily="18" charset="0"/>
                </a:rPr>
                <a:t>Il (elle) possédera de solides capacités d’organisation et du bon sens.</a:t>
              </a:r>
            </a:p>
            <a:p>
              <a:pPr marL="171450" indent="-171450" algn="just">
                <a:buFontTx/>
                <a:buChar char="-"/>
              </a:pPr>
              <a:r>
                <a:rPr lang="fr-FR" sz="1100" dirty="0">
                  <a:solidFill>
                    <a:schemeClr val="tx1"/>
                  </a:solidFill>
                  <a:cs typeface="Times New Roman" panose="02020603050405020304" pitchFamily="18" charset="0"/>
                </a:rPr>
                <a:t>Il (elle) participera activement aux différentes réunions de la maison et se situera comme force de proposition en participant par sa réflexion à la démarche d’amélioration continue de la qualité.</a:t>
              </a:r>
            </a:p>
            <a:p>
              <a:pPr marL="171450" indent="-171450" algn="just">
                <a:buFontTx/>
                <a:buChar char="-"/>
              </a:pPr>
              <a:endParaRPr lang="fr-FR" sz="1100" dirty="0">
                <a:solidFill>
                  <a:schemeClr val="tx1"/>
                </a:solidFill>
                <a:cs typeface="Times New Roman" panose="02020603050405020304" pitchFamily="18" charset="0"/>
              </a:endParaRPr>
            </a:p>
            <a:p>
              <a:pPr algn="just"/>
              <a:r>
                <a:rPr lang="fr-FR" sz="1100" b="1" u="sng" dirty="0">
                  <a:solidFill>
                    <a:schemeClr val="tx1"/>
                  </a:solidFill>
                  <a:cs typeface="Times New Roman" panose="02020603050405020304" pitchFamily="18" charset="0"/>
                </a:rPr>
                <a:t>Profil recherché</a:t>
              </a:r>
            </a:p>
            <a:p>
              <a:pPr algn="just"/>
              <a:r>
                <a:rPr lang="fr-FR" sz="1100" dirty="0">
                  <a:solidFill>
                    <a:schemeClr val="tx1"/>
                  </a:solidFill>
                  <a:cs typeface="Times New Roman" panose="02020603050405020304" pitchFamily="18" charset="0"/>
                </a:rPr>
                <a:t>Vous avez le sens de l’organisation et de la rigueur et savez faire preuve de réactivité. Vous êtes reconnu(e) pour votre sens du relationnel et votre esprit d’équipe.</a:t>
              </a:r>
            </a:p>
            <a:p>
              <a:pPr algn="just"/>
              <a:endParaRPr lang="fr-FR" sz="1100" dirty="0">
                <a:solidFill>
                  <a:schemeClr val="tx1"/>
                </a:solidFill>
                <a:cs typeface="Times New Roman" panose="02020603050405020304" pitchFamily="18" charset="0"/>
              </a:endParaRPr>
            </a:p>
            <a:p>
              <a:pPr algn="just"/>
              <a:r>
                <a:rPr lang="fr-FR" sz="1100" b="1" dirty="0">
                  <a:solidFill>
                    <a:schemeClr val="tx1"/>
                  </a:solidFill>
                  <a:cs typeface="Times New Roman" panose="02020603050405020304" pitchFamily="18" charset="0"/>
                </a:rPr>
                <a:t>Ce que l’association peut vous apporter</a:t>
              </a:r>
            </a:p>
            <a:p>
              <a:pPr marL="171450" indent="-171450" algn="just">
                <a:buFontTx/>
                <a:buChar char="-"/>
              </a:pPr>
              <a:r>
                <a:rPr lang="fr-FR" sz="1100" dirty="0">
                  <a:solidFill>
                    <a:schemeClr val="tx1"/>
                  </a:solidFill>
                  <a:cs typeface="Times New Roman" panose="02020603050405020304" pitchFamily="18" charset="0"/>
                </a:rPr>
                <a:t>Un environnement de travail agréable avec tous les avantages de convention 66</a:t>
              </a:r>
            </a:p>
            <a:p>
              <a:pPr marL="171450" indent="-171450" algn="just">
                <a:buFontTx/>
                <a:buChar char="-"/>
              </a:pPr>
              <a:r>
                <a:rPr lang="fr-FR" sz="1100" spc="-25" dirty="0">
                  <a:solidFill>
                    <a:schemeClr val="tx1"/>
                  </a:solidFill>
                  <a:ea typeface="Times New Roman" panose="02020603050405020304" pitchFamily="18" charset="0"/>
                </a:rPr>
                <a:t>Un cadre responsabilisant qui donne de l’autonomie et offre la possibilité d’évoluer.</a:t>
              </a:r>
            </a:p>
            <a:p>
              <a:pPr algn="just"/>
              <a:endParaRPr lang="fr-FR" sz="1100" dirty="0">
                <a:solidFill>
                  <a:schemeClr val="tx1"/>
                </a:solidFill>
                <a:ea typeface="Times New Roman" panose="02020603050405020304" pitchFamily="18" charset="0"/>
              </a:endParaRPr>
            </a:p>
            <a:p>
              <a:pPr fontAlgn="base">
                <a:lnSpc>
                  <a:spcPts val="1800"/>
                </a:lnSpc>
              </a:pPr>
              <a:r>
                <a:rPr lang="fr-FR" sz="1100" b="1" i="1" spc="-25" dirty="0">
                  <a:solidFill>
                    <a:srgbClr val="0070C0"/>
                  </a:solidFill>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a typeface="Times New Roman" panose="02020603050405020304" pitchFamily="18" charset="0"/>
                </a:rPr>
                <a:t>!</a:t>
              </a:r>
              <a:endParaRPr lang="fr-FR" sz="1100" b="1" spc="-25" dirty="0">
                <a:solidFill>
                  <a:schemeClr val="tx1"/>
                </a:solidFill>
                <a:ea typeface="Times New Roman" panose="02020603050405020304" pitchFamily="18" charset="0"/>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r>
                <a:rPr lang="fr-FR" sz="1100" b="1" dirty="0">
                  <a:solidFill>
                    <a:schemeClr val="tx1"/>
                  </a:solidFill>
                  <a:latin typeface="+mj-lt"/>
                </a:rPr>
                <a:t>Descriptif du poste</a:t>
              </a:r>
            </a:p>
            <a:p>
              <a:pPr algn="just"/>
              <a:endParaRPr lang="fr-FR" sz="1100" b="1" dirty="0">
                <a:solidFill>
                  <a:schemeClr val="tx1"/>
                </a:solidFill>
                <a:latin typeface="+mj-lt"/>
              </a:endParaRPr>
            </a:p>
            <a:p>
              <a:pPr lvl="0"/>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335741"/>
            </a:xfrm>
            <a:prstGeom prst="rect">
              <a:avLst/>
            </a:prstGeom>
            <a:noFill/>
          </p:spPr>
          <p:txBody>
            <a:bodyPr wrap="square">
              <a:spAutoFit/>
            </a:bodyPr>
            <a:lstStyle/>
            <a:p>
              <a:pPr algn="l"/>
              <a:r>
                <a:rPr lang="fr-FR" sz="1600" b="1" dirty="0"/>
                <a:t>Agent de Service Intérieur</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mecs.reynarde@amsp.fr</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618</Words>
  <Application>Microsoft Office PowerPoint</Application>
  <PresentationFormat>Grand écran</PresentationFormat>
  <Paragraphs>103</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14</cp:revision>
  <dcterms:created xsi:type="dcterms:W3CDTF">2024-03-27T14:53:47Z</dcterms:created>
  <dcterms:modified xsi:type="dcterms:W3CDTF">2024-10-23T07:10:46Z</dcterms:modified>
</cp:coreProperties>
</file>